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1" r:id="rId3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1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74"/>
  </p:normalViewPr>
  <p:slideViewPr>
    <p:cSldViewPr snapToGrid="0" snapToObjects="1">
      <p:cViewPr varScale="1">
        <p:scale>
          <a:sx n="70" d="100"/>
          <a:sy n="70" d="100"/>
        </p:scale>
        <p:origin x="120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0500" y="5943600"/>
            <a:ext cx="7112000" cy="685800"/>
          </a:xfrm>
        </p:spPr>
        <p:txBody>
          <a:bodyPr anchor="ctr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65965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sub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6700" y="1825624"/>
            <a:ext cx="8610600" cy="45624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1403350" y="114300"/>
            <a:ext cx="7473950" cy="685800"/>
          </a:xfrm>
        </p:spPr>
        <p:txBody>
          <a:bodyPr anchor="ctr">
            <a:normAutofit/>
          </a:bodyPr>
          <a:lstStyle>
            <a:lvl1pPr algn="ctr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8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266700" y="1023144"/>
            <a:ext cx="8610600" cy="648493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1">
                <a:solidFill>
                  <a:srgbClr val="0E1757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_tradnl" dirty="0"/>
              <a:t>Clic para editar </a:t>
            </a:r>
            <a:r>
              <a:rPr lang="es-ES_tradnl" dirty="0" err="1"/>
              <a:t>subt</a:t>
            </a:r>
            <a:r>
              <a:rPr lang="es-ES" dirty="0" err="1"/>
              <a:t>ítulo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51619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266700" y="1066800"/>
            <a:ext cx="8610600" cy="53467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1403350" y="114300"/>
            <a:ext cx="7473950" cy="685800"/>
          </a:xfrm>
        </p:spPr>
        <p:txBody>
          <a:bodyPr anchor="ctr">
            <a:normAutofit/>
          </a:bodyPr>
          <a:lstStyle>
            <a:lvl1pPr algn="ctr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84228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/>
          <p:cNvSpPr>
            <a:spLocks noGrp="1"/>
          </p:cNvSpPr>
          <p:nvPr>
            <p:ph type="subTitle" idx="13" hasCustomPrompt="1"/>
          </p:nvPr>
        </p:nvSpPr>
        <p:spPr>
          <a:xfrm>
            <a:off x="266700" y="3156744"/>
            <a:ext cx="8610600" cy="64849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b="1">
                <a:solidFill>
                  <a:srgbClr val="0E1757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_tradnl" dirty="0"/>
              <a:t>Plantilla para </a:t>
            </a:r>
            <a:r>
              <a:rPr lang="es-ES_tradnl" dirty="0" err="1"/>
              <a:t>transici</a:t>
            </a:r>
            <a:r>
              <a:rPr lang="es-ES" dirty="0" err="1"/>
              <a:t>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78086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vari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266700" y="1066800"/>
            <a:ext cx="4203700" cy="25273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1403350" y="114300"/>
            <a:ext cx="7473950" cy="685800"/>
          </a:xfrm>
        </p:spPr>
        <p:txBody>
          <a:bodyPr anchor="ctr">
            <a:normAutofit/>
          </a:bodyPr>
          <a:lstStyle>
            <a:lvl1pPr algn="ctr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8" name="Marcador de contenido 2"/>
          <p:cNvSpPr>
            <a:spLocks noGrp="1"/>
          </p:cNvSpPr>
          <p:nvPr>
            <p:ph idx="10"/>
          </p:nvPr>
        </p:nvSpPr>
        <p:spPr>
          <a:xfrm>
            <a:off x="4673600" y="1066800"/>
            <a:ext cx="4203700" cy="25273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11" name="Marcador de contenido 2"/>
          <p:cNvSpPr>
            <a:spLocks noGrp="1"/>
          </p:cNvSpPr>
          <p:nvPr>
            <p:ph idx="11"/>
          </p:nvPr>
        </p:nvSpPr>
        <p:spPr>
          <a:xfrm>
            <a:off x="266700" y="3810000"/>
            <a:ext cx="4203700" cy="25273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12" name="Marcador de contenido 2"/>
          <p:cNvSpPr>
            <a:spLocks noGrp="1"/>
          </p:cNvSpPr>
          <p:nvPr>
            <p:ph idx="12"/>
          </p:nvPr>
        </p:nvSpPr>
        <p:spPr>
          <a:xfrm>
            <a:off x="4673600" y="3810000"/>
            <a:ext cx="4203700" cy="25273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5884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 userDrawn="1"/>
        </p:nvSpPr>
        <p:spPr>
          <a:xfrm>
            <a:off x="3327400" y="40513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>
                <a:solidFill>
                  <a:schemeClr val="bg2">
                    <a:lumMod val="50000"/>
                  </a:schemeClr>
                </a:solidFill>
              </a:rPr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728881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1A06C-AE13-814E-96B2-C2570CE86DD4}" type="datetimeFigureOut">
              <a:rPr lang="es-ES_tradnl" smtClean="0"/>
              <a:t>04/08/2022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9D817-C371-064A-B541-69DC8EB38EF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8135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62" r:id="rId4"/>
    <p:sldLayoutId id="2147483663" r:id="rId5"/>
    <p:sldLayoutId id="2147483660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GT" sz="18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PLANTILLA PARA GESTIÓN</a:t>
            </a:r>
            <a:br>
              <a:rPr lang="es-G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46432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66700" y="1304764"/>
            <a:ext cx="8610600" cy="4562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Ciudad y fecha</a:t>
            </a:r>
          </a:p>
          <a:p>
            <a:pPr marL="0" indent="0">
              <a:buNone/>
            </a:pPr>
            <a:endParaRPr lang="es-ES" sz="16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s-ES" sz="1600" dirty="0"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s-ES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eñor Superintendente de Bancos Su Despacho</a:t>
            </a:r>
          </a:p>
          <a:p>
            <a:pPr marL="0" indent="0">
              <a:buNone/>
            </a:pPr>
            <a:endParaRPr lang="es-ES" sz="16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" sz="16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s-ES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Referencia:  </a:t>
            </a:r>
            <a:r>
              <a:rPr lang="es-ES" sz="16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(Nombre de la entidad supervisada)</a:t>
            </a:r>
            <a:endParaRPr lang="es-ES" sz="16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s-ES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Producto o servicio: </a:t>
            </a:r>
            <a:r>
              <a:rPr lang="es-ES" sz="16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(Cuentas de depósito, crédito, tarjeta de crédito, seguro, etc.)</a:t>
            </a:r>
          </a:p>
          <a:p>
            <a:pPr marL="0" indent="0">
              <a:buNone/>
            </a:pPr>
            <a:endParaRPr lang="es-ES" sz="16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s-ES" sz="16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Explicación de su caso y solicitud puntual</a:t>
            </a:r>
          </a:p>
          <a:p>
            <a:pPr marL="0" indent="0">
              <a:buNone/>
            </a:pPr>
            <a:endParaRPr lang="es-ES" sz="16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s-ES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Atentamente:</a:t>
            </a:r>
          </a:p>
          <a:p>
            <a:pPr marL="0" indent="0">
              <a:buNone/>
            </a:pPr>
            <a:r>
              <a:rPr lang="es-ES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Nombre y firma, Número de DPI</a:t>
            </a:r>
          </a:p>
          <a:p>
            <a:pPr marL="0" indent="0">
              <a:buNone/>
            </a:pPr>
            <a:endParaRPr lang="es-ES" sz="16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s-ES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Dirección física, número telefónico y correo electrónico. </a:t>
            </a:r>
            <a:endParaRPr lang="es-GT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GT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GT" sz="16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GT" sz="1600" dirty="0"/>
          </a:p>
          <a:p>
            <a:pPr marL="0" indent="0">
              <a:buNone/>
            </a:pPr>
            <a:endParaRPr lang="es-GT" dirty="0"/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s-GT" sz="3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Plantilla para Gestión</a:t>
            </a:r>
            <a:endParaRPr lang="es-GT" sz="3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3858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presentaciones institucionales SIB" id="{245AF8C5-E1F9-4C2A-A434-0E79B10B8492}" vid="{E5372983-3955-459B-95F1-027F7F1E321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Presentación_SIB</Template>
  <TotalTime>38</TotalTime>
  <Words>69</Words>
  <Application>Microsoft Office PowerPoint</Application>
  <PresentationFormat>Presentación en pantalla (4:3)</PresentationFormat>
  <Paragraphs>18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Tema de Office</vt:lpstr>
      <vt:lpstr>PLANTILLA PARA GESTIÓN </vt:lpstr>
      <vt:lpstr>Plantilla para Gestión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WUJIL K’UTUB’AL RECH UCHAKUXIK </dc:title>
  <dc:creator>Lorena Yasmin Velásquez Merida</dc:creator>
  <cp:lastModifiedBy>Jeniffer Lopez</cp:lastModifiedBy>
  <cp:revision>3</cp:revision>
  <dcterms:created xsi:type="dcterms:W3CDTF">2022-08-04T16:10:43Z</dcterms:created>
  <dcterms:modified xsi:type="dcterms:W3CDTF">2022-08-04T19:09:04Z</dcterms:modified>
</cp:coreProperties>
</file>