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0" r:id="rId3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1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4674"/>
  </p:normalViewPr>
  <p:slideViewPr>
    <p:cSldViewPr snapToGrid="0" snapToObjects="1">
      <p:cViewPr>
        <p:scale>
          <a:sx n="100" d="100"/>
          <a:sy n="100" d="100"/>
        </p:scale>
        <p:origin x="749" y="-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0500" y="5943600"/>
            <a:ext cx="7112000" cy="685800"/>
          </a:xfrm>
        </p:spPr>
        <p:txBody>
          <a:bodyPr anchor="ctr">
            <a:normAutofit/>
          </a:bodyPr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65965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sub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66700" y="1825624"/>
            <a:ext cx="8610600" cy="45624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1403350" y="114300"/>
            <a:ext cx="7473950" cy="685800"/>
          </a:xfrm>
        </p:spPr>
        <p:txBody>
          <a:bodyPr anchor="ctr">
            <a:normAutofit/>
          </a:bodyPr>
          <a:lstStyle>
            <a:lvl1pPr algn="ctr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8" name="Subtítulo 2"/>
          <p:cNvSpPr>
            <a:spLocks noGrp="1"/>
          </p:cNvSpPr>
          <p:nvPr>
            <p:ph type="subTitle" idx="13" hasCustomPrompt="1"/>
          </p:nvPr>
        </p:nvSpPr>
        <p:spPr>
          <a:xfrm>
            <a:off x="266700" y="1023144"/>
            <a:ext cx="8610600" cy="648493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1">
                <a:solidFill>
                  <a:srgbClr val="0E1757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_tradnl" dirty="0"/>
              <a:t>Clic para editar </a:t>
            </a:r>
            <a:r>
              <a:rPr lang="es-ES_tradnl" dirty="0" err="1"/>
              <a:t>subt</a:t>
            </a:r>
            <a:r>
              <a:rPr lang="es-ES" dirty="0" err="1"/>
              <a:t>ítulo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51619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266700" y="1066800"/>
            <a:ext cx="8610600" cy="53467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1403350" y="114300"/>
            <a:ext cx="7473950" cy="685800"/>
          </a:xfrm>
        </p:spPr>
        <p:txBody>
          <a:bodyPr anchor="ctr">
            <a:normAutofit/>
          </a:bodyPr>
          <a:lstStyle>
            <a:lvl1pPr algn="ctr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84228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2"/>
          <p:cNvSpPr>
            <a:spLocks noGrp="1"/>
          </p:cNvSpPr>
          <p:nvPr>
            <p:ph type="subTitle" idx="13" hasCustomPrompt="1"/>
          </p:nvPr>
        </p:nvSpPr>
        <p:spPr>
          <a:xfrm>
            <a:off x="266700" y="3156744"/>
            <a:ext cx="8610600" cy="64849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b="1">
                <a:solidFill>
                  <a:srgbClr val="0E1757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_tradnl" dirty="0"/>
              <a:t>Plantilla para </a:t>
            </a:r>
            <a:r>
              <a:rPr lang="es-ES_tradnl" dirty="0" err="1"/>
              <a:t>transici</a:t>
            </a:r>
            <a:r>
              <a:rPr lang="es-ES" dirty="0" err="1"/>
              <a:t>ón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078086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varios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266700" y="1066800"/>
            <a:ext cx="4203700" cy="25273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1403350" y="114300"/>
            <a:ext cx="7473950" cy="685800"/>
          </a:xfrm>
        </p:spPr>
        <p:txBody>
          <a:bodyPr anchor="ctr">
            <a:normAutofit/>
          </a:bodyPr>
          <a:lstStyle>
            <a:lvl1pPr algn="ctr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8" name="Marcador de contenido 2"/>
          <p:cNvSpPr>
            <a:spLocks noGrp="1"/>
          </p:cNvSpPr>
          <p:nvPr>
            <p:ph idx="10"/>
          </p:nvPr>
        </p:nvSpPr>
        <p:spPr>
          <a:xfrm>
            <a:off x="4673600" y="1066800"/>
            <a:ext cx="4203700" cy="25273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11" name="Marcador de contenido 2"/>
          <p:cNvSpPr>
            <a:spLocks noGrp="1"/>
          </p:cNvSpPr>
          <p:nvPr>
            <p:ph idx="11"/>
          </p:nvPr>
        </p:nvSpPr>
        <p:spPr>
          <a:xfrm>
            <a:off x="266700" y="3810000"/>
            <a:ext cx="4203700" cy="25273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12" name="Marcador de contenido 2"/>
          <p:cNvSpPr>
            <a:spLocks noGrp="1"/>
          </p:cNvSpPr>
          <p:nvPr>
            <p:ph idx="12"/>
          </p:nvPr>
        </p:nvSpPr>
        <p:spPr>
          <a:xfrm>
            <a:off x="4673600" y="3810000"/>
            <a:ext cx="4203700" cy="25273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35884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 userDrawn="1"/>
        </p:nvSpPr>
        <p:spPr>
          <a:xfrm>
            <a:off x="3327400" y="40513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>
                <a:solidFill>
                  <a:schemeClr val="bg2">
                    <a:lumMod val="50000"/>
                  </a:schemeClr>
                </a:solidFill>
              </a:rPr>
              <a:t>Muchas gracias</a:t>
            </a:r>
          </a:p>
        </p:txBody>
      </p:sp>
    </p:spTree>
    <p:extLst>
      <p:ext uri="{BB962C8B-B14F-4D97-AF65-F5344CB8AC3E}">
        <p14:creationId xmlns:p14="http://schemas.microsoft.com/office/powerpoint/2010/main" val="728881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1A06C-AE13-814E-96B2-C2570CE86DD4}" type="datetimeFigureOut">
              <a:rPr lang="es-ES_tradnl" smtClean="0"/>
              <a:t>08/08/2022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9D817-C371-064A-B541-69DC8EB38EF2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8135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62" r:id="rId4"/>
    <p:sldLayoutId id="2147483663" r:id="rId5"/>
    <p:sldLayoutId id="2147483660" r:id="rId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s-GT" sz="24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WUJIL K’UTUB’AL RECH UCHAKUXIK</a:t>
            </a:r>
            <a:br>
              <a:rPr lang="es-G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_tradnl" sz="2400" dirty="0"/>
          </a:p>
        </p:txBody>
      </p:sp>
    </p:spTree>
    <p:extLst>
      <p:ext uri="{BB962C8B-B14F-4D97-AF65-F5344CB8AC3E}">
        <p14:creationId xmlns:p14="http://schemas.microsoft.com/office/powerpoint/2010/main" val="846432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266700" y="1304764"/>
            <a:ext cx="8610600" cy="45624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GT" sz="1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Tinamit</a:t>
            </a:r>
            <a:r>
              <a:rPr lang="es-GT" sz="1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GT" sz="1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xuquje</a:t>
            </a:r>
            <a:r>
              <a:rPr lang="es-GT" sz="1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’ </a:t>
            </a:r>
            <a:r>
              <a:rPr lang="es-GT" sz="1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q’ij</a:t>
            </a:r>
            <a:endParaRPr lang="es-GT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GT" sz="1400" dirty="0"/>
          </a:p>
          <a:p>
            <a:pPr marL="0" indent="0">
              <a:buNone/>
            </a:pPr>
            <a:r>
              <a:rPr lang="es-GT" sz="1400" dirty="0" err="1"/>
              <a:t>Tat</a:t>
            </a:r>
            <a:r>
              <a:rPr lang="es-GT" sz="1400" dirty="0"/>
              <a:t> </a:t>
            </a:r>
            <a:r>
              <a:rPr lang="es-GT" sz="1400" dirty="0" err="1"/>
              <a:t>K’amal</a:t>
            </a:r>
            <a:r>
              <a:rPr lang="es-GT" sz="1400" dirty="0"/>
              <a:t> </a:t>
            </a:r>
            <a:r>
              <a:rPr lang="es-GT" sz="1400" dirty="0" err="1"/>
              <a:t>ub’e</a:t>
            </a:r>
            <a:r>
              <a:rPr lang="es-GT" sz="1400" dirty="0"/>
              <a:t> </a:t>
            </a:r>
          </a:p>
          <a:p>
            <a:pPr marL="0" indent="0">
              <a:buNone/>
            </a:pPr>
            <a:r>
              <a:rPr lang="es-GT" sz="1400" dirty="0" err="1"/>
              <a:t>Ri</a:t>
            </a:r>
            <a:r>
              <a:rPr lang="es-GT" sz="1400" dirty="0"/>
              <a:t> Superintendencia de Bancos</a:t>
            </a:r>
          </a:p>
          <a:p>
            <a:pPr marL="0" indent="0">
              <a:buNone/>
            </a:pPr>
            <a:endParaRPr lang="es-GT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GT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es-GT" sz="1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a’b’al</a:t>
            </a:r>
            <a:r>
              <a:rPr lang="es-GT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GT" sz="1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ub’ixik</a:t>
            </a:r>
            <a:r>
              <a:rPr lang="es-GT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GT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s-GT" sz="1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ub’i</a:t>
            </a:r>
            <a:r>
              <a:rPr lang="es-GT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’ </a:t>
            </a:r>
            <a:r>
              <a:rPr lang="es-GT" sz="1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ri</a:t>
            </a:r>
            <a:r>
              <a:rPr lang="es-GT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GT" sz="1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wokaj</a:t>
            </a:r>
            <a:r>
              <a:rPr lang="es-GT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GT" sz="1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solim</a:t>
            </a:r>
            <a:r>
              <a:rPr lang="es-GT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s-GT" sz="1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Jastaq</a:t>
            </a:r>
            <a:r>
              <a:rPr lang="es-GT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GT" sz="1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es-GT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GT" sz="1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patanijem</a:t>
            </a:r>
            <a:r>
              <a:rPr lang="es-GT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GT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s-GT" sz="1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Rajilab’al</a:t>
            </a:r>
            <a:r>
              <a:rPr lang="es-GT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GT" sz="1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k’olib’al</a:t>
            </a:r>
            <a:r>
              <a:rPr lang="es-GT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GT" sz="1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pwaq</a:t>
            </a:r>
            <a:r>
              <a:rPr lang="es-GT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GT" sz="1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K’asaj</a:t>
            </a:r>
            <a:r>
              <a:rPr lang="es-GT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es-GT" sz="14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s-GT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lang="es-GT" sz="1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Ub’ixikil</a:t>
            </a:r>
            <a:r>
              <a:rPr lang="es-GT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GT" sz="1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ri</a:t>
            </a:r>
            <a:r>
              <a:rPr lang="es-GT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GT" sz="1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k’ulmatajem</a:t>
            </a:r>
            <a:r>
              <a:rPr lang="es-GT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GT" sz="1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xuquje</a:t>
            </a:r>
            <a:r>
              <a:rPr lang="es-GT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’ </a:t>
            </a:r>
            <a:r>
              <a:rPr lang="es-GT" sz="1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utz’onik</a:t>
            </a:r>
            <a:r>
              <a:rPr lang="es-GT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GT" sz="1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</a:t>
            </a:r>
            <a:r>
              <a:rPr lang="es-GT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GT" sz="1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ri</a:t>
            </a:r>
            <a:r>
              <a:rPr lang="es-GT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GT" sz="1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uq’ij</a:t>
            </a:r>
            <a:endParaRPr lang="es-GT" sz="1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GT" sz="14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GT" sz="1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Jachin</a:t>
            </a:r>
            <a:r>
              <a:rPr lang="es-GT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GT" sz="1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xtz’ib’anik</a:t>
            </a:r>
            <a:endParaRPr lang="es-GT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GT" sz="1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b’i’aj</a:t>
            </a:r>
            <a:r>
              <a:rPr lang="es-GT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GT" sz="1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xuquje</a:t>
            </a:r>
            <a:r>
              <a:rPr lang="es-GT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’ </a:t>
            </a:r>
            <a:r>
              <a:rPr lang="es-GT" sz="1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juch</a:t>
            </a:r>
            <a:r>
              <a:rPr lang="es-GT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</a:p>
          <a:p>
            <a:pPr marL="0" indent="0">
              <a:buNone/>
            </a:pPr>
            <a:r>
              <a:rPr lang="es-GT" sz="1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Rajilab’al</a:t>
            </a:r>
            <a:r>
              <a:rPr lang="es-GT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DPI</a:t>
            </a:r>
            <a:endParaRPr lang="es-GT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GT" sz="1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Tinamit</a:t>
            </a:r>
            <a:r>
              <a:rPr lang="es-GT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GT" sz="1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kel</a:t>
            </a:r>
            <a:r>
              <a:rPr lang="es-GT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GT" sz="1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wi</a:t>
            </a:r>
            <a:endParaRPr lang="es-GT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GT" sz="1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Rajilab’al</a:t>
            </a:r>
            <a:r>
              <a:rPr lang="es-GT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GT" sz="1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sik’inib’al</a:t>
            </a:r>
            <a:r>
              <a:rPr lang="es-GT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s-GT" sz="1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Taqoqxa’nib’al</a:t>
            </a:r>
            <a:r>
              <a:rPr lang="es-GT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es-GT" sz="1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GT" sz="1400" dirty="0"/>
          </a:p>
          <a:p>
            <a:pPr marL="0" indent="0">
              <a:buNone/>
            </a:pPr>
            <a:endParaRPr lang="es-GT" sz="1400" dirty="0"/>
          </a:p>
        </p:txBody>
      </p:sp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s-GT" sz="36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Wujil</a:t>
            </a:r>
            <a:r>
              <a:rPr lang="es-GT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GT" sz="36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k’utub’al</a:t>
            </a:r>
            <a:r>
              <a:rPr lang="es-GT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GT" sz="36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rech</a:t>
            </a:r>
            <a:r>
              <a:rPr lang="es-GT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GT" sz="36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uchakuxik</a:t>
            </a:r>
            <a:endParaRPr lang="es-GT" sz="3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8085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ntilla presentaciones institucionales SIB" id="{245AF8C5-E1F9-4C2A-A434-0E79B10B8492}" vid="{E5372983-3955-459B-95F1-027F7F1E321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Presentación_SIB</Template>
  <TotalTime>45</TotalTime>
  <Words>67</Words>
  <Application>Microsoft Office PowerPoint</Application>
  <PresentationFormat>Presentación en pantalla (4:3)</PresentationFormat>
  <Paragraphs>19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Tema de Office</vt:lpstr>
      <vt:lpstr>WUJIL K’UTUB’AL RECH UCHAKUXIK </vt:lpstr>
      <vt:lpstr>Wujil k’utub’al rech uchakuxik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WUJIL K’UTUB’AL RECH UCHAKUXIK </dc:title>
  <dc:creator>Lorena Yasmin Velásquez Merida</dc:creator>
  <cp:lastModifiedBy>Lorena Yasmin Velásquez Merida</cp:lastModifiedBy>
  <cp:revision>5</cp:revision>
  <dcterms:created xsi:type="dcterms:W3CDTF">2022-08-04T16:10:43Z</dcterms:created>
  <dcterms:modified xsi:type="dcterms:W3CDTF">2022-08-08T20:34:06Z</dcterms:modified>
</cp:coreProperties>
</file>